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9"/>
  </p:notesMasterIdLst>
  <p:handoutMasterIdLst>
    <p:handoutMasterId r:id="rId10"/>
  </p:handoutMasterIdLst>
  <p:sldIdLst>
    <p:sldId id="256" r:id="rId2"/>
    <p:sldId id="262" r:id="rId3"/>
    <p:sldId id="263" r:id="rId4"/>
    <p:sldId id="261" r:id="rId5"/>
    <p:sldId id="257" r:id="rId6"/>
    <p:sldId id="264" r:id="rId7"/>
    <p:sldId id="259"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71" autoAdjust="0"/>
  </p:normalViewPr>
  <p:slideViewPr>
    <p:cSldViewPr snapToGrid="0">
      <p:cViewPr varScale="1">
        <p:scale>
          <a:sx n="82" d="100"/>
          <a:sy n="82" d="100"/>
        </p:scale>
        <p:origin x="720" y="6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F486B6-3591-429F-A4C6-9394C373E921}" type="datetimeFigureOut">
              <a:rPr lang="en-US" smtClean="0"/>
              <a:t>9/6/2023</a:t>
            </a:fld>
            <a:endParaRPr lang="en-US"/>
          </a:p>
        </p:txBody>
      </p:sp>
      <p:sp>
        <p:nvSpPr>
          <p:cNvPr id="4" name="Tijdelijke aanduiding voor voettekst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A52BB33C-1F20-491E-8B96-E35B85A65FA5}" type="slidenum">
              <a:rPr lang="en-US" smtClean="0"/>
              <a:t>‹nr.›</a:t>
            </a:fld>
            <a:endParaRPr lang="en-US"/>
          </a:p>
        </p:txBody>
      </p:sp>
    </p:spTree>
    <p:extLst>
      <p:ext uri="{BB962C8B-B14F-4D97-AF65-F5344CB8AC3E}">
        <p14:creationId xmlns:p14="http://schemas.microsoft.com/office/powerpoint/2010/main" val="2746901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1748C-A9AA-4D74-8EA0-410F9BA1455F}" type="datetimeFigureOut">
              <a:rPr lang="nl-BE" smtClean="0"/>
              <a:t>6/09/2023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9E482314-F5C8-4B9F-9E47-62C168AD3354}" type="slidenum">
              <a:rPr lang="nl-BE" smtClean="0"/>
              <a:t>‹nr.›</a:t>
            </a:fld>
            <a:endParaRPr lang="nl-BE"/>
          </a:p>
        </p:txBody>
      </p:sp>
    </p:spTree>
    <p:extLst>
      <p:ext uri="{BB962C8B-B14F-4D97-AF65-F5344CB8AC3E}">
        <p14:creationId xmlns:p14="http://schemas.microsoft.com/office/powerpoint/2010/main" val="68012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9E482314-F5C8-4B9F-9E47-62C168AD3354}" type="slidenum">
              <a:rPr lang="nl-BE" smtClean="0"/>
              <a:t>1</a:t>
            </a:fld>
            <a:endParaRPr lang="nl-BE"/>
          </a:p>
        </p:txBody>
      </p:sp>
    </p:spTree>
    <p:extLst>
      <p:ext uri="{BB962C8B-B14F-4D97-AF65-F5344CB8AC3E}">
        <p14:creationId xmlns:p14="http://schemas.microsoft.com/office/powerpoint/2010/main" val="86385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Afsluiten met handenritueel</a:t>
            </a:r>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7</a:t>
            </a:fld>
            <a:endParaRPr lang="nl-BE"/>
          </a:p>
        </p:txBody>
      </p:sp>
    </p:spTree>
    <p:extLst>
      <p:ext uri="{BB962C8B-B14F-4D97-AF65-F5344CB8AC3E}">
        <p14:creationId xmlns:p14="http://schemas.microsoft.com/office/powerpoint/2010/main" val="406999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9/6/2023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3">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6985927" y="6316307"/>
            <a:ext cx="3226016" cy="307777"/>
          </a:xfrm>
          <a:prstGeom prst="rect">
            <a:avLst/>
          </a:prstGeom>
          <a:noFill/>
        </p:spPr>
        <p:txBody>
          <a:bodyPr wrap="square" rtlCol="0">
            <a:spAutoFit/>
          </a:bodyPr>
          <a:lstStyle/>
          <a:p>
            <a:r>
              <a:rPr lang="nl-BE" sz="1400" dirty="0">
                <a:latin typeface="Avenir Oblique"/>
                <a:cs typeface="Avenir Oblique"/>
              </a:rPr>
              <a:t>Dialoog 1 door Jana </a:t>
            </a:r>
            <a:r>
              <a:rPr lang="nl-BE" sz="1400" dirty="0" err="1">
                <a:latin typeface="Avenir Oblique"/>
                <a:cs typeface="Avenir Oblique"/>
              </a:rPr>
              <a:t>Binon</a:t>
            </a:r>
            <a:r>
              <a:rPr lang="nl-BE" sz="14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en drie vragen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Het is veertigdagentijd.</a:t>
            </a:r>
            <a:endParaRPr lang="nl-NL" sz="2400" dirty="0">
              <a:latin typeface="Avenir Roman"/>
              <a:cs typeface="Avenir Roman"/>
            </a:endParaRPr>
          </a:p>
          <a:p>
            <a:pPr>
              <a:buClr>
                <a:srgbClr val="003E79"/>
              </a:buClr>
            </a:pPr>
            <a:r>
              <a:rPr lang="nl-NL" sz="2400" dirty="0">
                <a:latin typeface="Avenir Roman"/>
                <a:cs typeface="Avenir Roman"/>
              </a:rPr>
              <a:t>Wie of wat krijgt in deze tijd jouw aandacht?</a:t>
            </a:r>
          </a:p>
          <a:p>
            <a:pPr marL="0" indent="0">
              <a:buClr>
                <a:srgbClr val="003E79"/>
              </a:buClr>
              <a:buNone/>
            </a:pPr>
            <a:r>
              <a:rPr lang="nl-NL" sz="2400" dirty="0">
                <a:latin typeface="Avenir Roman"/>
                <a:cs typeface="Avenir Roman"/>
              </a:rPr>
              <a:t>We nodigen je uit om hierover enkele woorden te vertellen.</a:t>
            </a:r>
          </a:p>
          <a:p>
            <a:pPr marL="0" indent="0">
              <a:buClr>
                <a:srgbClr val="003E79"/>
              </a:buClr>
              <a:buNone/>
            </a:pPr>
            <a:br>
              <a:rPr lang="nl-BE" sz="2400" dirty="0">
                <a:latin typeface="Avenir Roman"/>
                <a:cs typeface="Avenir Roman"/>
              </a:rPr>
            </a:br>
            <a:endParaRPr lang="nl-BE" sz="2400" dirty="0">
              <a:latin typeface="Avenir Roman"/>
              <a:cs typeface="Avenir Roman"/>
            </a:endParaRPr>
          </a:p>
          <a:p>
            <a:pPr marL="0" indent="0">
              <a:buClr>
                <a:srgbClr val="003E79"/>
              </a:buClr>
              <a:buNone/>
            </a:pPr>
            <a:endParaRPr lang="nl-BE" sz="2400" dirty="0">
              <a:latin typeface="Avenir Roman"/>
              <a:cs typeface="Avenir Roman"/>
            </a:endParaRP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145915" y="129309"/>
            <a:ext cx="11935838" cy="6728691"/>
          </a:xfrm>
        </p:spPr>
        <p:txBody>
          <a:bodyPr>
            <a:noAutofit/>
          </a:bodyPr>
          <a:lstStyle/>
          <a:p>
            <a:pPr marL="0" indent="0">
              <a:buNone/>
            </a:pPr>
            <a:r>
              <a:rPr lang="nl-NL" b="0" i="0" dirty="0" err="1">
                <a:solidFill>
                  <a:srgbClr val="464745"/>
                </a:solidFill>
                <a:effectLst/>
                <a:latin typeface="Arial" panose="020B0604020202020204" pitchFamily="34" charset="0"/>
                <a:cs typeface="Arial" panose="020B0604020202020204" pitchFamily="34" charset="0"/>
              </a:rPr>
              <a:t>Achab</a:t>
            </a:r>
            <a:r>
              <a:rPr lang="nl-NL" b="0" i="0" dirty="0">
                <a:solidFill>
                  <a:srgbClr val="464745"/>
                </a:solidFill>
                <a:effectLst/>
                <a:latin typeface="Arial" panose="020B0604020202020204" pitchFamily="34" charset="0"/>
                <a:cs typeface="Arial" panose="020B0604020202020204" pitchFamily="34" charset="0"/>
              </a:rPr>
              <a:t> vertelde Izebel alles wat Elia had gedaan, ook dat hij alle profeten ter dood had gebracht. </a:t>
            </a:r>
            <a:br>
              <a:rPr lang="nl-NL" b="0" i="0" dirty="0">
                <a:solidFill>
                  <a:srgbClr val="464745"/>
                </a:solidFill>
                <a:effectLst/>
                <a:latin typeface="Arial" panose="020B0604020202020204" pitchFamily="34" charset="0"/>
                <a:cs typeface="Arial" panose="020B0604020202020204" pitchFamily="34" charset="0"/>
              </a:rPr>
            </a:br>
            <a:r>
              <a:rPr lang="nl-NL" b="0" i="0" dirty="0">
                <a:solidFill>
                  <a:srgbClr val="464745"/>
                </a:solidFill>
                <a:effectLst/>
                <a:latin typeface="Arial" panose="020B0604020202020204" pitchFamily="34" charset="0"/>
                <a:cs typeface="Arial" panose="020B0604020202020204" pitchFamily="34" charset="0"/>
              </a:rPr>
              <a:t>Toen liet Izebel Elia de volgende boodschap overbrengen: ‘De goden mogen met mij doen wat ze willen als u morgen om deze tijd niet hetzelfde lot ondergaat als zij.’ </a:t>
            </a:r>
            <a:br>
              <a:rPr lang="nl-NL" dirty="0">
                <a:solidFill>
                  <a:srgbClr val="464745"/>
                </a:solidFill>
                <a:latin typeface="Arial" panose="020B0604020202020204" pitchFamily="34" charset="0"/>
                <a:cs typeface="Arial" panose="020B0604020202020204" pitchFamily="34" charset="0"/>
              </a:rPr>
            </a:br>
            <a:r>
              <a:rPr lang="nl-NL" b="0" i="0" dirty="0">
                <a:solidFill>
                  <a:srgbClr val="464745"/>
                </a:solidFill>
                <a:effectLst/>
                <a:latin typeface="Arial" panose="020B0604020202020204" pitchFamily="34" charset="0"/>
                <a:cs typeface="Arial" panose="020B0604020202020204" pitchFamily="34" charset="0"/>
              </a:rPr>
              <a:t>Elia werd bang en vluchtte om zijn leven te redden. Bij </a:t>
            </a:r>
            <a:r>
              <a:rPr lang="nl-NL" b="0" i="0" dirty="0" err="1">
                <a:solidFill>
                  <a:srgbClr val="464745"/>
                </a:solidFill>
                <a:effectLst/>
                <a:latin typeface="Arial" panose="020B0604020202020204" pitchFamily="34" charset="0"/>
                <a:cs typeface="Arial" panose="020B0604020202020204" pitchFamily="34" charset="0"/>
              </a:rPr>
              <a:t>Berseba</a:t>
            </a:r>
            <a:r>
              <a:rPr lang="nl-NL" b="0" i="0" dirty="0">
                <a:solidFill>
                  <a:srgbClr val="464745"/>
                </a:solidFill>
                <a:effectLst/>
                <a:latin typeface="Arial" panose="020B0604020202020204" pitchFamily="34" charset="0"/>
                <a:cs typeface="Arial" panose="020B0604020202020204" pitchFamily="34" charset="0"/>
              </a:rPr>
              <a:t> in Juda aangekomen liet hij zijn knecht achter en zelf trok hij één dagreis ver de woestijn in. Daar ging hij onder een bremstruik zitten, verlangend naar de dood, en zei: ‘Het is genoeg geweest, </a:t>
            </a:r>
            <a:r>
              <a:rPr lang="nl-NL" b="0" i="0" cap="small" dirty="0">
                <a:solidFill>
                  <a:srgbClr val="464745"/>
                </a:solidFill>
                <a:effectLst/>
                <a:latin typeface="Arial" panose="020B0604020202020204" pitchFamily="34" charset="0"/>
                <a:cs typeface="Arial" panose="020B0604020202020204" pitchFamily="34" charset="0"/>
              </a:rPr>
              <a:t>HEER</a:t>
            </a:r>
            <a:r>
              <a:rPr lang="nl-NL" b="0" i="0" dirty="0">
                <a:solidFill>
                  <a:srgbClr val="464745"/>
                </a:solidFill>
                <a:effectLst/>
                <a:latin typeface="Arial" panose="020B0604020202020204" pitchFamily="34" charset="0"/>
                <a:cs typeface="Arial" panose="020B0604020202020204" pitchFamily="34" charset="0"/>
              </a:rPr>
              <a:t>. Neem mijn leven, want ik ben niet beter dan mijn voorouders.’ </a:t>
            </a:r>
            <a:br>
              <a:rPr lang="nl-NL" b="0" i="0" dirty="0">
                <a:solidFill>
                  <a:srgbClr val="464745"/>
                </a:solidFill>
                <a:effectLst/>
                <a:latin typeface="Arial" panose="020B0604020202020204" pitchFamily="34" charset="0"/>
                <a:cs typeface="Arial" panose="020B0604020202020204" pitchFamily="34" charset="0"/>
              </a:rPr>
            </a:br>
            <a:r>
              <a:rPr lang="nl-NL" b="0" i="0" dirty="0">
                <a:solidFill>
                  <a:srgbClr val="464745"/>
                </a:solidFill>
                <a:effectLst/>
                <a:latin typeface="Arial" panose="020B0604020202020204" pitchFamily="34" charset="0"/>
                <a:cs typeface="Arial" panose="020B0604020202020204" pitchFamily="34" charset="0"/>
              </a:rPr>
              <a:t>Hij viel onder de bremstruik in slaap, maar er kwam een engel, die hem aanraakte en zei: ‘Sta op en eet wat.’ Elia keek op en ontdekte naast zijn hoofd een brood, in gloeiende kooltjes gebakken, en een kruik water. Nadat hij had gegeten en gedronken ging hij weer onder de struik liggen. </a:t>
            </a:r>
            <a:br>
              <a:rPr lang="nl-NL" b="0" i="0" dirty="0">
                <a:solidFill>
                  <a:srgbClr val="464745"/>
                </a:solidFill>
                <a:effectLst/>
                <a:latin typeface="Arial" panose="020B0604020202020204" pitchFamily="34" charset="0"/>
                <a:cs typeface="Arial" panose="020B0604020202020204" pitchFamily="34" charset="0"/>
              </a:rPr>
            </a:br>
            <a:r>
              <a:rPr lang="nl-NL" b="0" i="0" dirty="0">
                <a:solidFill>
                  <a:srgbClr val="464745"/>
                </a:solidFill>
                <a:effectLst/>
                <a:latin typeface="Arial" panose="020B0604020202020204" pitchFamily="34" charset="0"/>
                <a:cs typeface="Arial" panose="020B0604020202020204" pitchFamily="34" charset="0"/>
              </a:rPr>
              <a:t>Maar de engel van de </a:t>
            </a:r>
            <a:r>
              <a:rPr lang="nl-NL" b="0" i="0" cap="small" dirty="0">
                <a:solidFill>
                  <a:srgbClr val="464745"/>
                </a:solidFill>
                <a:effectLst/>
                <a:latin typeface="Arial" panose="020B0604020202020204" pitchFamily="34" charset="0"/>
                <a:cs typeface="Arial" panose="020B0604020202020204" pitchFamily="34" charset="0"/>
              </a:rPr>
              <a:t>HEER</a:t>
            </a:r>
            <a:r>
              <a:rPr lang="nl-NL" b="0" i="0" dirty="0">
                <a:solidFill>
                  <a:srgbClr val="464745"/>
                </a:solidFill>
                <a:effectLst/>
                <a:latin typeface="Arial" panose="020B0604020202020204" pitchFamily="34" charset="0"/>
                <a:cs typeface="Arial" panose="020B0604020202020204" pitchFamily="34" charset="0"/>
              </a:rPr>
              <a:t> kwam terug, raakte hem opnieuw aan en zei: ‘Sta op en eet wat, anders is de reis te zwaar voor je.’ Elia stond op, en toen hij had gegeten en gedronken liep hij, gesterkt door dit voedsel, veertig dagen en veertig nachten door de woestijn, tot hij bij de </a:t>
            </a:r>
            <a:r>
              <a:rPr lang="nl-NL" b="0" i="0" dirty="0" err="1">
                <a:solidFill>
                  <a:srgbClr val="464745"/>
                </a:solidFill>
                <a:effectLst/>
                <a:latin typeface="Arial" panose="020B0604020202020204" pitchFamily="34" charset="0"/>
                <a:cs typeface="Arial" panose="020B0604020202020204" pitchFamily="34" charset="0"/>
              </a:rPr>
              <a:t>Horeb</a:t>
            </a:r>
            <a:r>
              <a:rPr lang="nl-NL" b="0" i="0" dirty="0">
                <a:solidFill>
                  <a:srgbClr val="464745"/>
                </a:solidFill>
                <a:effectLst/>
                <a:latin typeface="Arial" panose="020B0604020202020204" pitchFamily="34" charset="0"/>
                <a:cs typeface="Arial" panose="020B0604020202020204" pitchFamily="34" charset="0"/>
              </a:rPr>
              <a:t> kwam, de berg van God.</a:t>
            </a:r>
            <a:r>
              <a:rPr lang="nl-NL" sz="2400" b="0" i="0" dirty="0">
                <a:solidFill>
                  <a:srgbClr val="464745"/>
                </a:solidFill>
                <a:effectLst/>
                <a:latin typeface="Noto Serif" panose="02020600060500020200" pitchFamily="18" charset="0"/>
              </a:rPr>
              <a:t> </a:t>
            </a:r>
          </a:p>
          <a:p>
            <a:pPr marL="0" indent="0">
              <a:spcBef>
                <a:spcPts val="0"/>
              </a:spcBef>
              <a:buNone/>
            </a:pPr>
            <a:r>
              <a:rPr lang="nl-NL" sz="1800" i="1" dirty="0">
                <a:solidFill>
                  <a:srgbClr val="464745"/>
                </a:solidFill>
                <a:latin typeface="Arial" panose="020B0604020202020204" pitchFamily="34" charset="0"/>
                <a:cs typeface="Arial" panose="020B0604020202020204" pitchFamily="34" charset="0"/>
              </a:rPr>
              <a:t>1 Kon 19, 1-8</a:t>
            </a:r>
            <a:endParaRPr lang="nl-B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230806" y="95950"/>
            <a:ext cx="11711812" cy="5645720"/>
          </a:xfrm>
        </p:spPr>
        <p:txBody>
          <a:bodyPr>
            <a:normAutofit/>
          </a:bodyPr>
          <a:lstStyle/>
          <a:p>
            <a:pPr marL="0" indent="0" algn="l">
              <a:buNone/>
            </a:pPr>
            <a:r>
              <a:rPr lang="nl-NL" sz="1850" i="0" dirty="0" err="1">
                <a:solidFill>
                  <a:srgbClr val="464745"/>
                </a:solidFill>
                <a:effectLst/>
                <a:latin typeface="Arial" panose="020B0604020202020204" pitchFamily="34" charset="0"/>
                <a:cs typeface="Arial" panose="020B0604020202020204" pitchFamily="34" charset="0"/>
              </a:rPr>
              <a:t>Achab</a:t>
            </a:r>
            <a:r>
              <a:rPr lang="nl-NL" sz="1850" i="0" dirty="0">
                <a:solidFill>
                  <a:srgbClr val="464745"/>
                </a:solidFill>
                <a:effectLst/>
                <a:latin typeface="Arial" panose="020B0604020202020204" pitchFamily="34" charset="0"/>
                <a:cs typeface="Arial" panose="020B0604020202020204" pitchFamily="34" charset="0"/>
              </a:rPr>
              <a:t> vertelde Izebel alles wat Elia had gedaan, ook dat hij alle profeten ter dood had gebracht. Toen liet Izebel Elia de volgende boodschap overbrengen: ‘De goden mogen met mij doen wat ze willen als u morgen om deze tijd niet hetzelfde lot ondergaat als zij.’ Elia werd bang en vluchtte om zijn leven te redden. Bij </a:t>
            </a:r>
            <a:r>
              <a:rPr lang="nl-NL" sz="1850" i="0" dirty="0" err="1">
                <a:solidFill>
                  <a:srgbClr val="464745"/>
                </a:solidFill>
                <a:effectLst/>
                <a:latin typeface="Arial" panose="020B0604020202020204" pitchFamily="34" charset="0"/>
                <a:cs typeface="Arial" panose="020B0604020202020204" pitchFamily="34" charset="0"/>
              </a:rPr>
              <a:t>Berseba</a:t>
            </a:r>
            <a:r>
              <a:rPr lang="nl-NL" sz="1850" i="0" dirty="0">
                <a:solidFill>
                  <a:srgbClr val="464745"/>
                </a:solidFill>
                <a:effectLst/>
                <a:latin typeface="Arial" panose="020B0604020202020204" pitchFamily="34" charset="0"/>
                <a:cs typeface="Arial" panose="020B0604020202020204" pitchFamily="34" charset="0"/>
              </a:rPr>
              <a:t> in Juda aangekomen liet hij zijn knecht achter en zelf trok hij één dagreis ver de woestijn in. Daar ging hij onder een bremstruik zitten, verlangend naar de dood, en zei: ‘Het is genoeg geweest, </a:t>
            </a:r>
            <a:r>
              <a:rPr lang="nl-NL" sz="1850" i="0" cap="small" dirty="0">
                <a:solidFill>
                  <a:srgbClr val="464745"/>
                </a:solidFill>
                <a:effectLst/>
                <a:latin typeface="Arial" panose="020B0604020202020204" pitchFamily="34" charset="0"/>
                <a:cs typeface="Arial" panose="020B0604020202020204" pitchFamily="34" charset="0"/>
              </a:rPr>
              <a:t>HEER</a:t>
            </a:r>
            <a:r>
              <a:rPr lang="nl-NL" sz="1850" i="0" dirty="0">
                <a:solidFill>
                  <a:srgbClr val="464745"/>
                </a:solidFill>
                <a:effectLst/>
                <a:latin typeface="Arial" panose="020B0604020202020204" pitchFamily="34" charset="0"/>
                <a:cs typeface="Arial" panose="020B0604020202020204" pitchFamily="34" charset="0"/>
              </a:rPr>
              <a:t>. Neem mijn leven, want ik ben niet beter dan mijn voorouders.’ Hij viel onder de bremstruik in slaap, maar er kwam een engel, die hem aanraakte en zei: ‘Sta op en eet wat.’ Elia keek op en ontdekte naast zijn hoofd een brood, in gloeiende kooltjes gebakken, en een kruik water. Nadat hij had gegeten en gedronken ging hij weer onder de struik liggen. Maar de engel van de </a:t>
            </a:r>
            <a:r>
              <a:rPr lang="nl-NL" sz="1850" i="0" cap="small" dirty="0">
                <a:solidFill>
                  <a:srgbClr val="464745"/>
                </a:solidFill>
                <a:effectLst/>
                <a:latin typeface="Arial" panose="020B0604020202020204" pitchFamily="34" charset="0"/>
                <a:cs typeface="Arial" panose="020B0604020202020204" pitchFamily="34" charset="0"/>
              </a:rPr>
              <a:t>HEER</a:t>
            </a:r>
            <a:r>
              <a:rPr lang="nl-NL" sz="1850" i="0" dirty="0">
                <a:solidFill>
                  <a:srgbClr val="464745"/>
                </a:solidFill>
                <a:effectLst/>
                <a:latin typeface="Arial" panose="020B0604020202020204" pitchFamily="34" charset="0"/>
                <a:cs typeface="Arial" panose="020B0604020202020204" pitchFamily="34" charset="0"/>
              </a:rPr>
              <a:t> kwam terug, raakte hem opnieuw aan en zei: ‘Sta op en eet wat, anders is de reis te zwaar voor je.’ Elia stond op, en toen hij had gegeten en gedronken liep hij, gesterkt door dit voedsel, veertig dagen en veertig nachten door de woestijn, tot hij bij de </a:t>
            </a:r>
            <a:r>
              <a:rPr lang="nl-NL" sz="1850" i="0" dirty="0" err="1">
                <a:solidFill>
                  <a:srgbClr val="464745"/>
                </a:solidFill>
                <a:effectLst/>
                <a:latin typeface="Arial" panose="020B0604020202020204" pitchFamily="34" charset="0"/>
                <a:cs typeface="Arial" panose="020B0604020202020204" pitchFamily="34" charset="0"/>
              </a:rPr>
              <a:t>Horeb</a:t>
            </a:r>
            <a:r>
              <a:rPr lang="nl-NL" sz="1850" i="0" dirty="0">
                <a:solidFill>
                  <a:srgbClr val="464745"/>
                </a:solidFill>
                <a:effectLst/>
                <a:latin typeface="Arial" panose="020B0604020202020204" pitchFamily="34" charset="0"/>
                <a:cs typeface="Arial" panose="020B0604020202020204" pitchFamily="34" charset="0"/>
              </a:rPr>
              <a:t> kwam, de berg van God. </a:t>
            </a:r>
            <a:endParaRPr lang="nl-BE" sz="1850" dirty="0">
              <a:latin typeface="Arial" panose="020B0604020202020204" pitchFamily="34" charset="0"/>
              <a:cs typeface="Arial" panose="020B0604020202020204" pitchFamily="34" charset="0"/>
            </a:endParaRPr>
          </a:p>
        </p:txBody>
      </p:sp>
      <p:sp>
        <p:nvSpPr>
          <p:cNvPr id="2" name="Afgeronde rechthoek 1"/>
          <p:cNvSpPr/>
          <p:nvPr/>
        </p:nvSpPr>
        <p:spPr>
          <a:xfrm>
            <a:off x="2027864" y="5083987"/>
            <a:ext cx="10048733" cy="1774013"/>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233499BC-E4EE-4837-8A05-6C1CE8E06474}"/>
              </a:ext>
            </a:extLst>
          </p:cNvPr>
          <p:cNvSpPr txBox="1"/>
          <p:nvPr/>
        </p:nvSpPr>
        <p:spPr>
          <a:xfrm>
            <a:off x="2370157" y="5050382"/>
            <a:ext cx="9821843" cy="1774012"/>
          </a:xfrm>
          <a:prstGeom prst="rect">
            <a:avLst/>
          </a:prstGeom>
          <a:noFill/>
        </p:spPr>
        <p:txBody>
          <a:bodyPr wrap="square" rtlCol="0">
            <a:spAutoFit/>
          </a:bodyPr>
          <a:lstStyle/>
          <a:p>
            <a:pPr>
              <a:lnSpc>
                <a:spcPct val="120000"/>
              </a:lnSpc>
            </a:pPr>
            <a:r>
              <a:rPr lang="nl-BE" sz="2000" dirty="0">
                <a:solidFill>
                  <a:srgbClr val="003E79"/>
                </a:solidFill>
                <a:latin typeface="Avenir Black"/>
                <a:cs typeface="Avenir Black"/>
              </a:rPr>
              <a:t>Neem je tijd om je deze scène voor te stellen en je plaats in te nemen. </a:t>
            </a:r>
          </a:p>
          <a:p>
            <a:pPr>
              <a:lnSpc>
                <a:spcPct val="120000"/>
              </a:lnSpc>
              <a:spcBef>
                <a:spcPts val="600"/>
              </a:spcBef>
              <a:tabLst>
                <a:tab pos="442913" algn="l"/>
              </a:tabLst>
            </a:pPr>
            <a:r>
              <a:rPr lang="nl-BE" sz="2000" dirty="0">
                <a:latin typeface="Avenir Book"/>
                <a:cs typeface="Avenir Book"/>
              </a:rPr>
              <a:t>	Is er een woord of beeld dat jou raakt of is er een gevoel dat bij jou opkomt?</a:t>
            </a:r>
            <a:endParaRPr lang="nl-BE" sz="2000" dirty="0">
              <a:solidFill>
                <a:srgbClr val="003E79"/>
              </a:solidFill>
              <a:latin typeface="Avenir Book"/>
              <a:cs typeface="Avenir Book"/>
            </a:endParaRP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Wat is jouw woestijn en hoe beleef je die?</a:t>
            </a: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Wie of wat helpt mij te kiezen voor het leven?</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16950" y="6261259"/>
            <a:ext cx="3226016"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830</Words>
  <Application>Microsoft Office PowerPoint</Application>
  <PresentationFormat>Breedbeeld</PresentationFormat>
  <Paragraphs>38</Paragraphs>
  <Slides>7</Slides>
  <Notes>2</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7</vt:i4>
      </vt:variant>
    </vt:vector>
  </HeadingPairs>
  <TitlesOfParts>
    <vt:vector size="17" baseType="lpstr">
      <vt:lpstr>Arial</vt:lpstr>
      <vt:lpstr>Avenir Black</vt:lpstr>
      <vt:lpstr>Avenir Book</vt:lpstr>
      <vt:lpstr>Avenir Next LT Pro</vt:lpstr>
      <vt:lpstr>Avenir Oblique</vt:lpstr>
      <vt:lpstr>Avenir Roman</vt:lpstr>
      <vt:lpstr>Calibri</vt:lpstr>
      <vt:lpstr>Modern Love</vt:lpstr>
      <vt:lpstr>Noto Serif</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46</cp:revision>
  <cp:lastPrinted>2023-03-24T09:39:10Z</cp:lastPrinted>
  <dcterms:created xsi:type="dcterms:W3CDTF">2021-01-04T13:21:44Z</dcterms:created>
  <dcterms:modified xsi:type="dcterms:W3CDTF">2023-09-06T12:46:04Z</dcterms:modified>
</cp:coreProperties>
</file>